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5" r:id="rId4"/>
    <p:sldId id="286" r:id="rId5"/>
    <p:sldId id="265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05" autoAdjust="0"/>
  </p:normalViewPr>
  <p:slideViewPr>
    <p:cSldViewPr>
      <p:cViewPr varScale="1">
        <p:scale>
          <a:sx n="115" d="100"/>
          <a:sy n="115" d="100"/>
        </p:scale>
        <p:origin x="15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Observer </a:t>
            </a:r>
            <a:r>
              <a:rPr lang="en-US" sz="7200" dirty="0" smtClean="0"/>
              <a:t>Pattern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Definition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Define a one-to-many dependency between objects so that when one object changes state, all its dependents are notified and updated automatically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Class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332006" y="156073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332006" y="193169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15568" y="1524000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Observer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32006" y="237386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Update()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728939" y="2199763"/>
            <a:ext cx="2526867" cy="1003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32006" y="223649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56" idx="0"/>
          </p:cNvCxnSpPr>
          <p:nvPr/>
        </p:nvCxnSpPr>
        <p:spPr>
          <a:xfrm>
            <a:off x="1646439" y="4791381"/>
            <a:ext cx="1" cy="72944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66305" y="5520829"/>
            <a:ext cx="2160269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 </a:t>
            </a:r>
            <a:r>
              <a:rPr lang="en-US" dirty="0" err="1" smtClean="0"/>
              <a:t>subjectState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570505" y="15240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570505" y="1894963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143837" y="1487269"/>
            <a:ext cx="928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Subject</a:t>
            </a:r>
            <a:endParaRPr lang="en-US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70505" y="1905000"/>
            <a:ext cx="17876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Attach(observer)</a:t>
            </a:r>
          </a:p>
          <a:p>
            <a:r>
              <a:rPr lang="en-US" dirty="0" smtClean="0"/>
              <a:t>Detach(observer)</a:t>
            </a:r>
          </a:p>
          <a:p>
            <a:r>
              <a:rPr lang="en-US" dirty="0" smtClean="0"/>
              <a:t>Notify()</a:t>
            </a:r>
            <a:endParaRPr lang="en-US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570505" y="19812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Isosceles Triangle 70"/>
          <p:cNvSpPr/>
          <p:nvPr/>
        </p:nvSpPr>
        <p:spPr>
          <a:xfrm>
            <a:off x="6248400" y="2892862"/>
            <a:ext cx="228600" cy="2286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Isosceles Triangle 71"/>
          <p:cNvSpPr/>
          <p:nvPr/>
        </p:nvSpPr>
        <p:spPr>
          <a:xfrm>
            <a:off x="1493218" y="2806931"/>
            <a:ext cx="228600" cy="2286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2657985" y="1802368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observer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566305" y="367582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566305" y="404678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92878" y="3639090"/>
            <a:ext cx="1821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ConcreteSubject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566305" y="4375926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GetState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566305" y="435158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endCxn id="86" idx="0"/>
          </p:cNvCxnSpPr>
          <p:nvPr/>
        </p:nvCxnSpPr>
        <p:spPr>
          <a:xfrm>
            <a:off x="6414134" y="4791587"/>
            <a:ext cx="1" cy="72944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5334000" y="5521035"/>
            <a:ext cx="2160269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observerState</a:t>
            </a:r>
            <a:r>
              <a:rPr lang="en-US" dirty="0" smtClean="0"/>
              <a:t> = </a:t>
            </a:r>
            <a:r>
              <a:rPr lang="en-US" dirty="0" err="1" smtClean="0"/>
              <a:t>subject.GetState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1269" y="3983533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subjectState</a:t>
            </a:r>
            <a:endParaRPr lang="en-US" i="1" dirty="0"/>
          </a:p>
        </p:txBody>
      </p:sp>
      <p:sp>
        <p:nvSpPr>
          <p:cNvPr id="39" name="Rectangle 38"/>
          <p:cNvSpPr/>
          <p:nvPr/>
        </p:nvSpPr>
        <p:spPr>
          <a:xfrm>
            <a:off x="5334000" y="3676322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5334000" y="4047285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70805" y="3639591"/>
            <a:ext cx="2001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ConcreteObserver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5334000" y="437642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Update()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5334000" y="4352085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318964" y="3984034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observerState</a:t>
            </a:r>
            <a:endParaRPr lang="en-US" i="1" dirty="0"/>
          </a:p>
        </p:txBody>
      </p:sp>
      <p:cxnSp>
        <p:nvCxnSpPr>
          <p:cNvPr id="9" name="Straight Connector 8"/>
          <p:cNvCxnSpPr>
            <a:stCxn id="72" idx="3"/>
            <a:endCxn id="77" idx="0"/>
          </p:cNvCxnSpPr>
          <p:nvPr/>
        </p:nvCxnSpPr>
        <p:spPr>
          <a:xfrm flipH="1">
            <a:off x="1603865" y="3035531"/>
            <a:ext cx="3653" cy="6035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1" idx="3"/>
            <a:endCxn id="42" idx="0"/>
          </p:cNvCxnSpPr>
          <p:nvPr/>
        </p:nvCxnSpPr>
        <p:spPr>
          <a:xfrm>
            <a:off x="6362700" y="3121462"/>
            <a:ext cx="8860" cy="518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9" idx="1"/>
            <a:endCxn id="75" idx="3"/>
          </p:cNvCxnSpPr>
          <p:nvPr/>
        </p:nvCxnSpPr>
        <p:spPr>
          <a:xfrm flipH="1" flipV="1">
            <a:off x="2623705" y="4323521"/>
            <a:ext cx="2710295" cy="501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372647" y="3942659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Participants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2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Subject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knows its observers. Any number of </a:t>
            </a:r>
            <a:r>
              <a:rPr lang="en-US" dirty="0">
                <a:solidFill>
                  <a:srgbClr val="C00000"/>
                </a:solidFill>
              </a:rPr>
              <a:t>Observer</a:t>
            </a:r>
            <a:r>
              <a:rPr lang="en-US" dirty="0"/>
              <a:t> objects may observe a subject</a:t>
            </a:r>
          </a:p>
          <a:p>
            <a:pPr lvl="1"/>
            <a:r>
              <a:rPr lang="en-US" dirty="0"/>
              <a:t>provides an interface for attaching and detaching </a:t>
            </a:r>
            <a:r>
              <a:rPr lang="en-US" dirty="0">
                <a:solidFill>
                  <a:srgbClr val="C00000"/>
                </a:solidFill>
              </a:rPr>
              <a:t>Observer</a:t>
            </a:r>
            <a:r>
              <a:rPr lang="en-US" dirty="0"/>
              <a:t> objects.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ConcreteSubject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stores state of interest to </a:t>
            </a:r>
            <a:r>
              <a:rPr lang="en-US" dirty="0" err="1">
                <a:solidFill>
                  <a:srgbClr val="C00000"/>
                </a:solidFill>
              </a:rPr>
              <a:t>ConcreteObserver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sends a notification to its observers when its state changes</a:t>
            </a:r>
          </a:p>
          <a:p>
            <a:r>
              <a:rPr lang="en-US" b="1" dirty="0">
                <a:solidFill>
                  <a:srgbClr val="C00000"/>
                </a:solidFill>
              </a:rPr>
              <a:t>Observer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defines an updating interface for objects that should be notified of changes in a subject.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ConcreteObserver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maintains a reference to a </a:t>
            </a:r>
            <a:r>
              <a:rPr lang="en-US" dirty="0" err="1">
                <a:solidFill>
                  <a:srgbClr val="C00000"/>
                </a:solidFill>
              </a:rPr>
              <a:t>ConcreteSubject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object</a:t>
            </a:r>
          </a:p>
          <a:p>
            <a:pPr lvl="1"/>
            <a:r>
              <a:rPr lang="en-US" dirty="0"/>
              <a:t>stores state that should stay consistent with the subject's</a:t>
            </a:r>
          </a:p>
          <a:p>
            <a:pPr lvl="1"/>
            <a:r>
              <a:rPr lang="en-US" dirty="0"/>
              <a:t>implements the </a:t>
            </a:r>
            <a:r>
              <a:rPr lang="en-US" dirty="0">
                <a:solidFill>
                  <a:srgbClr val="C00000"/>
                </a:solidFill>
              </a:rPr>
              <a:t>Observer</a:t>
            </a:r>
            <a:r>
              <a:rPr lang="en-US" dirty="0"/>
              <a:t> updating interface to keep its state consistent with the subject's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Dofactory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“Observer”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http://www.dofactory.com/net/observer-design-pattern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782</TotalTime>
  <Words>70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Impact</vt:lpstr>
      <vt:lpstr>Times New Roman</vt:lpstr>
      <vt:lpstr>Newsprint</vt:lpstr>
      <vt:lpstr>Observer Pattern</vt:lpstr>
      <vt:lpstr>Definition</vt:lpstr>
      <vt:lpstr>Class Diagram</vt:lpstr>
      <vt:lpstr>Participants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82</cp:revision>
  <dcterms:created xsi:type="dcterms:W3CDTF">2014-08-25T00:37:45Z</dcterms:created>
  <dcterms:modified xsi:type="dcterms:W3CDTF">2017-10-31T02:10:13Z</dcterms:modified>
</cp:coreProperties>
</file>